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98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42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66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50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13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1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6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5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36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9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33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3B8B-9220-4F9F-87A9-7D880CAC085A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6DDB9-6C40-424C-BB99-72E109C7C3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9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mpluiPLUXDF0B1HNSBQWoP9h0JMUyNOl5OW4OTayCqw/viewform?c=0&amp;w=1&amp;usp=mail_form_lin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2333" y="242559"/>
            <a:ext cx="9144000" cy="1801141"/>
          </a:xfrm>
        </p:spPr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5 puntos extra en la calificación del 1er parcial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043700"/>
            <a:ext cx="9144000" cy="4288861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Esta actividad es opcional y tu contribución apoyará a una investigación formal. </a:t>
            </a:r>
          </a:p>
          <a:p>
            <a:endParaRPr lang="es-MX" dirty="0"/>
          </a:p>
          <a:p>
            <a:r>
              <a:rPr lang="es-MX" dirty="0" smtClean="0"/>
              <a:t>Deberán aplicar una encuesta a mujeres dueñas de empresa y entregar el nombre completo de la empresaria y empresa.</a:t>
            </a:r>
          </a:p>
          <a:p>
            <a:r>
              <a:rPr lang="es-MX" dirty="0" smtClean="0"/>
              <a:t>La encuesta se encuentra en la siguiente liga:</a:t>
            </a:r>
          </a:p>
          <a:p>
            <a:endParaRPr lang="es-MX" dirty="0" smtClean="0"/>
          </a:p>
          <a:p>
            <a:r>
              <a:rPr lang="es-MX" dirty="0"/>
              <a:t>CONFIDENCIALIDAD: Todas las respuestas serán tratadas con estricta confidencialidad. Los resultados de esta investigación serán publicados en su conjunto, con todos los datos agregados, no publicándose ninguna respuesta a nivel individual de la empresa.</a:t>
            </a:r>
          </a:p>
          <a:p>
            <a:r>
              <a:rPr lang="es-MX" dirty="0"/>
              <a:t>Te he invitado a rellenar el formulario </a:t>
            </a:r>
            <a:r>
              <a:rPr lang="es-MX" b="1" dirty="0"/>
              <a:t>PERFIL DE MUJERES EMPRESARIAS</a:t>
            </a:r>
            <a:r>
              <a:rPr lang="es-MX" dirty="0"/>
              <a:t>. Para rellenarlo, visita: </a:t>
            </a:r>
            <a:br>
              <a:rPr lang="es-MX" dirty="0"/>
            </a:br>
            <a:r>
              <a:rPr lang="es-MX" u="sng" dirty="0">
                <a:hlinkClick r:id="rId2"/>
              </a:rPr>
              <a:t>https://docs.google.com/forms/d/1mpluiPLUXDF0B1HNSBQWoP9h0JMUyNOl5OW4OTayCqw/viewform?c=0&amp;w=1&amp;usp=mail_form_link</a:t>
            </a:r>
            <a:r>
              <a:rPr lang="es-MX" dirty="0"/>
              <a:t>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>
                <a:solidFill>
                  <a:srgbClr val="FF0000"/>
                </a:solidFill>
              </a:rPr>
              <a:t>Entregar encuestas a más tardar el 11 de septiembre</a:t>
            </a:r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89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107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5 puntos extra en la calificación del 1er parcial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puntos extra en la calificación del 1er parcial</dc:title>
  <dc:creator>Olga Paola Teresa Sterling Jiménez</dc:creator>
  <cp:lastModifiedBy>Olga Paola Teresa Sterling Jiménez</cp:lastModifiedBy>
  <cp:revision>4</cp:revision>
  <dcterms:created xsi:type="dcterms:W3CDTF">2015-09-03T16:25:07Z</dcterms:created>
  <dcterms:modified xsi:type="dcterms:W3CDTF">2015-09-03T17:45:41Z</dcterms:modified>
</cp:coreProperties>
</file>