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AE03-7399-4F70-B38C-BE9A055919CA}" type="datetimeFigureOut">
              <a:rPr lang="es-MX" smtClean="0"/>
              <a:t>07/11/2014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6F168-E922-41AB-BF9F-AA429668F0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3666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AE03-7399-4F70-B38C-BE9A055919CA}" type="datetimeFigureOut">
              <a:rPr lang="es-MX" smtClean="0"/>
              <a:t>07/11/2014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6F168-E922-41AB-BF9F-AA429668F0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9796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AE03-7399-4F70-B38C-BE9A055919CA}" type="datetimeFigureOut">
              <a:rPr lang="es-MX" smtClean="0"/>
              <a:t>07/11/2014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6F168-E922-41AB-BF9F-AA429668F0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3547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AE03-7399-4F70-B38C-BE9A055919CA}" type="datetimeFigureOut">
              <a:rPr lang="es-MX" smtClean="0"/>
              <a:t>07/11/2014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6F168-E922-41AB-BF9F-AA429668F0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387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AE03-7399-4F70-B38C-BE9A055919CA}" type="datetimeFigureOut">
              <a:rPr lang="es-MX" smtClean="0"/>
              <a:t>07/11/2014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6F168-E922-41AB-BF9F-AA429668F0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725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AE03-7399-4F70-B38C-BE9A055919CA}" type="datetimeFigureOut">
              <a:rPr lang="es-MX" smtClean="0"/>
              <a:t>07/11/2014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6F168-E922-41AB-BF9F-AA429668F0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6178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AE03-7399-4F70-B38C-BE9A055919CA}" type="datetimeFigureOut">
              <a:rPr lang="es-MX" smtClean="0"/>
              <a:t>07/11/2014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6F168-E922-41AB-BF9F-AA429668F0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4395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AE03-7399-4F70-B38C-BE9A055919CA}" type="datetimeFigureOut">
              <a:rPr lang="es-MX" smtClean="0"/>
              <a:t>07/11/2014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6F168-E922-41AB-BF9F-AA429668F0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9504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AE03-7399-4F70-B38C-BE9A055919CA}" type="datetimeFigureOut">
              <a:rPr lang="es-MX" smtClean="0"/>
              <a:t>07/11/2014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6F168-E922-41AB-BF9F-AA429668F0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5183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AE03-7399-4F70-B38C-BE9A055919CA}" type="datetimeFigureOut">
              <a:rPr lang="es-MX" smtClean="0"/>
              <a:t>07/11/2014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6F168-E922-41AB-BF9F-AA429668F0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0861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AE03-7399-4F70-B38C-BE9A055919CA}" type="datetimeFigureOut">
              <a:rPr lang="es-MX" smtClean="0"/>
              <a:t>07/11/2014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6F168-E922-41AB-BF9F-AA429668F0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9041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1AE03-7399-4F70-B38C-BE9A055919CA}" type="datetimeFigureOut">
              <a:rPr lang="es-MX" smtClean="0"/>
              <a:t>07/11/2014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6F168-E922-41AB-BF9F-AA429668F0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23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Dudas </a:t>
            </a:r>
            <a:r>
              <a:rPr lang="es-MX" dirty="0" err="1" smtClean="0"/>
              <a:t>Teletec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2236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25625"/>
            <a:ext cx="1088571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607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037897"/>
            <a:ext cx="1072242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429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25625"/>
            <a:ext cx="1051559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512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8457" y="1825625"/>
            <a:ext cx="1080951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8592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Panorámica</PresentationFormat>
  <Paragraphs>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Dudas Teletec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Dudas Teletec</dc:title>
  <dc:creator>Olga Paola Teresa Sterling Jiménez</dc:creator>
  <cp:lastModifiedBy>Olga Paola Teresa Sterling Jiménez</cp:lastModifiedBy>
  <cp:revision>1</cp:revision>
  <dcterms:created xsi:type="dcterms:W3CDTF">2014-11-07T18:22:34Z</dcterms:created>
  <dcterms:modified xsi:type="dcterms:W3CDTF">2014-11-07T18:23:30Z</dcterms:modified>
</cp:coreProperties>
</file>